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61" r:id="rId2"/>
    <p:sldId id="262" r:id="rId3"/>
    <p:sldId id="263" r:id="rId4"/>
    <p:sldId id="264" r:id="rId5"/>
    <p:sldId id="259" r:id="rId6"/>
    <p:sldId id="260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A2845C-AA42-DD4D-8656-CBF4B3E451A8}" v="2149" dt="2018-07-20T06:05:27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昭汶 林" userId="1c32b361776a7262" providerId="LiveId" clId="{BAA2845C-AA42-DD4D-8656-CBF4B3E451A8}"/>
    <pc:docChg chg="undo custSel addSld delSld modSld addMainMaster delMainMaster">
      <pc:chgData name="昭汶 林" userId="1c32b361776a7262" providerId="LiveId" clId="{BAA2845C-AA42-DD4D-8656-CBF4B3E451A8}" dt="2018-07-20T06:05:27.463" v="2160" actId="20577"/>
      <pc:docMkLst>
        <pc:docMk/>
      </pc:docMkLst>
      <pc:sldChg chg="addSp delSp modSp del">
        <pc:chgData name="昭汶 林" userId="1c32b361776a7262" providerId="LiveId" clId="{BAA2845C-AA42-DD4D-8656-CBF4B3E451A8}" dt="2018-07-19T09:01:22.109" v="794" actId="21"/>
        <pc:sldMkLst>
          <pc:docMk/>
          <pc:sldMk cId="869503660" sldId="258"/>
        </pc:sldMkLst>
        <pc:spChg chg="add mod">
          <ac:chgData name="昭汶 林" userId="1c32b361776a7262" providerId="LiveId" clId="{BAA2845C-AA42-DD4D-8656-CBF4B3E451A8}" dt="2018-07-19T08:03:59.357" v="344" actId="207"/>
          <ac:spMkLst>
            <pc:docMk/>
            <pc:sldMk cId="869503660" sldId="258"/>
            <ac:spMk id="2" creationId="{AA524877-B402-AD4A-9C80-D2B17A3428D1}"/>
          </ac:spMkLst>
        </pc:spChg>
        <pc:spChg chg="add del mod">
          <ac:chgData name="昭汶 林" userId="1c32b361776a7262" providerId="LiveId" clId="{BAA2845C-AA42-DD4D-8656-CBF4B3E451A8}" dt="2018-07-18T21:58:01.912" v="170" actId="478"/>
          <ac:spMkLst>
            <pc:docMk/>
            <pc:sldMk cId="869503660" sldId="258"/>
            <ac:spMk id="3" creationId="{4D74D3FE-80E3-E045-BFD9-4372DE3C9509}"/>
          </ac:spMkLst>
        </pc:spChg>
        <pc:graphicFrameChg chg="mod">
          <ac:chgData name="昭汶 林" userId="1c32b361776a7262" providerId="LiveId" clId="{BAA2845C-AA42-DD4D-8656-CBF4B3E451A8}" dt="2018-07-19T08:02:18.512" v="241" actId="1076"/>
          <ac:graphicFrameMkLst>
            <pc:docMk/>
            <pc:sldMk cId="869503660" sldId="258"/>
            <ac:graphicFrameMk id="5" creationId="{3F717770-5171-467F-952C-FC27F9DD2849}"/>
          </ac:graphicFrameMkLst>
        </pc:graphicFrameChg>
        <pc:graphicFrameChg chg="mod">
          <ac:chgData name="昭汶 林" userId="1c32b361776a7262" providerId="LiveId" clId="{BAA2845C-AA42-DD4D-8656-CBF4B3E451A8}" dt="2018-07-18T21:52:44.957" v="43" actId="1035"/>
          <ac:graphicFrameMkLst>
            <pc:docMk/>
            <pc:sldMk cId="869503660" sldId="258"/>
            <ac:graphicFrameMk id="8" creationId="{0017EE4D-1D05-484B-96F8-4C289C374827}"/>
          </ac:graphicFrameMkLst>
        </pc:graphicFrameChg>
      </pc:sldChg>
      <pc:sldChg chg="addSp delSp modSp new mod modTransition setBg">
        <pc:chgData name="昭汶 林" userId="1c32b361776a7262" providerId="LiveId" clId="{BAA2845C-AA42-DD4D-8656-CBF4B3E451A8}" dt="2018-07-20T03:20:00.866" v="1876" actId="207"/>
        <pc:sldMkLst>
          <pc:docMk/>
          <pc:sldMk cId="3723937146" sldId="259"/>
        </pc:sldMkLst>
        <pc:spChg chg="del">
          <ac:chgData name="昭汶 林" userId="1c32b361776a7262" providerId="LiveId" clId="{BAA2845C-AA42-DD4D-8656-CBF4B3E451A8}" dt="2018-07-19T08:27:12.548" v="353" actId="478"/>
          <ac:spMkLst>
            <pc:docMk/>
            <pc:sldMk cId="3723937146" sldId="259"/>
            <ac:spMk id="2" creationId="{10FBA19B-9D1B-D14A-8EA3-B7D33CFA0AC6}"/>
          </ac:spMkLst>
        </pc:spChg>
        <pc:spChg chg="del">
          <ac:chgData name="昭汶 林" userId="1c32b361776a7262" providerId="LiveId" clId="{BAA2845C-AA42-DD4D-8656-CBF4B3E451A8}" dt="2018-07-19T08:27:26.652" v="357" actId="478"/>
          <ac:spMkLst>
            <pc:docMk/>
            <pc:sldMk cId="3723937146" sldId="259"/>
            <ac:spMk id="3" creationId="{10D721B5-397B-7D4D-904F-4EEA74B3537C}"/>
          </ac:spMkLst>
        </pc:spChg>
        <pc:spChg chg="add del mod">
          <ac:chgData name="昭汶 林" userId="1c32b361776a7262" providerId="LiveId" clId="{BAA2845C-AA42-DD4D-8656-CBF4B3E451A8}" dt="2018-07-19T08:27:23.122" v="355" actId="21"/>
          <ac:spMkLst>
            <pc:docMk/>
            <pc:sldMk cId="3723937146" sldId="259"/>
            <ac:spMk id="5" creationId="{3A00971A-CF5F-054A-ADCC-F115C0BDE6F3}"/>
          </ac:spMkLst>
        </pc:spChg>
        <pc:spChg chg="add del mod">
          <ac:chgData name="昭汶 林" userId="1c32b361776a7262" providerId="LiveId" clId="{BAA2845C-AA42-DD4D-8656-CBF4B3E451A8}" dt="2018-07-19T09:00:16.982" v="774" actId="21"/>
          <ac:spMkLst>
            <pc:docMk/>
            <pc:sldMk cId="3723937146" sldId="259"/>
            <ac:spMk id="7" creationId="{054FDD4E-2CF6-8D41-BB44-C88B7B78858D}"/>
          </ac:spMkLst>
        </pc:spChg>
        <pc:spChg chg="add mod">
          <ac:chgData name="昭汶 林" userId="1c32b361776a7262" providerId="LiveId" clId="{BAA2845C-AA42-DD4D-8656-CBF4B3E451A8}" dt="2018-07-20T03:20:00.866" v="1876" actId="207"/>
          <ac:spMkLst>
            <pc:docMk/>
            <pc:sldMk cId="3723937146" sldId="259"/>
            <ac:spMk id="9" creationId="{76263900-069E-8B48-B8C1-C62DECD39A35}"/>
          </ac:spMkLst>
        </pc:spChg>
        <pc:spChg chg="add del mod">
          <ac:chgData name="昭汶 林" userId="1c32b361776a7262" providerId="LiveId" clId="{BAA2845C-AA42-DD4D-8656-CBF4B3E451A8}" dt="2018-07-19T08:30:00.055" v="373" actId="478"/>
          <ac:spMkLst>
            <pc:docMk/>
            <pc:sldMk cId="3723937146" sldId="259"/>
            <ac:spMk id="11" creationId="{3CC04849-DE9E-1B47-9A47-B461D1DE7501}"/>
          </ac:spMkLst>
        </pc:spChg>
        <pc:spChg chg="add mod">
          <ac:chgData name="昭汶 林" userId="1c32b361776a7262" providerId="LiveId" clId="{BAA2845C-AA42-DD4D-8656-CBF4B3E451A8}" dt="2018-07-19T09:06:22.609" v="1176" actId="1035"/>
          <ac:spMkLst>
            <pc:docMk/>
            <pc:sldMk cId="3723937146" sldId="259"/>
            <ac:spMk id="13" creationId="{E7B2E735-5649-1E4E-B813-66753EBDBC67}"/>
          </ac:spMkLst>
        </pc:spChg>
      </pc:sldChg>
      <pc:sldChg chg="addSp delSp modSp new mod modTransition setBg">
        <pc:chgData name="昭汶 林" userId="1c32b361776a7262" providerId="LiveId" clId="{BAA2845C-AA42-DD4D-8656-CBF4B3E451A8}" dt="2018-07-20T05:59:57.280" v="2155"/>
        <pc:sldMkLst>
          <pc:docMk/>
          <pc:sldMk cId="1830147226" sldId="260"/>
        </pc:sldMkLst>
        <pc:spChg chg="del">
          <ac:chgData name="昭汶 林" userId="1c32b361776a7262" providerId="LiveId" clId="{BAA2845C-AA42-DD4D-8656-CBF4B3E451A8}" dt="2018-07-19T08:44:52.333" v="614" actId="478"/>
          <ac:spMkLst>
            <pc:docMk/>
            <pc:sldMk cId="1830147226" sldId="260"/>
            <ac:spMk id="2" creationId="{DF6E0956-2FA9-7748-B86C-B8E45E4411F0}"/>
          </ac:spMkLst>
        </pc:spChg>
        <pc:spChg chg="del">
          <ac:chgData name="昭汶 林" userId="1c32b361776a7262" providerId="LiveId" clId="{BAA2845C-AA42-DD4D-8656-CBF4B3E451A8}" dt="2018-07-19T08:44:50.981" v="613" actId="478"/>
          <ac:spMkLst>
            <pc:docMk/>
            <pc:sldMk cId="1830147226" sldId="260"/>
            <ac:spMk id="3" creationId="{8EC42C8E-6D6A-2848-AAFF-19E931B7A512}"/>
          </ac:spMkLst>
        </pc:spChg>
        <pc:spChg chg="add mod">
          <ac:chgData name="昭汶 林" userId="1c32b361776a7262" providerId="LiveId" clId="{BAA2845C-AA42-DD4D-8656-CBF4B3E451A8}" dt="2018-07-20T03:21:00.272" v="1882" actId="1076"/>
          <ac:spMkLst>
            <pc:docMk/>
            <pc:sldMk cId="1830147226" sldId="260"/>
            <ac:spMk id="5" creationId="{9EFC2678-FAFE-5945-BF3C-42505C7A1919}"/>
          </ac:spMkLst>
        </pc:spChg>
        <pc:spChg chg="add mod">
          <ac:chgData name="昭汶 林" userId="1c32b361776a7262" providerId="LiveId" clId="{BAA2845C-AA42-DD4D-8656-CBF4B3E451A8}" dt="2018-07-20T03:21:02.926" v="1883" actId="255"/>
          <ac:spMkLst>
            <pc:docMk/>
            <pc:sldMk cId="1830147226" sldId="260"/>
            <ac:spMk id="7" creationId="{780F3A77-1474-074A-9B01-99897CF6D0C7}"/>
          </ac:spMkLst>
        </pc:spChg>
      </pc:sldChg>
      <pc:sldChg chg="addSp delSp modSp new add del mod modTransition setBg">
        <pc:chgData name="昭汶 林" userId="1c32b361776a7262" providerId="LiveId" clId="{BAA2845C-AA42-DD4D-8656-CBF4B3E451A8}" dt="2018-07-20T03:23:56.392" v="2080" actId="1036"/>
        <pc:sldMkLst>
          <pc:docMk/>
          <pc:sldMk cId="4256171595" sldId="261"/>
        </pc:sldMkLst>
        <pc:spChg chg="del">
          <ac:chgData name="昭汶 林" userId="1c32b361776a7262" providerId="LiveId" clId="{BAA2845C-AA42-DD4D-8656-CBF4B3E451A8}" dt="2018-07-19T09:00:57.330" v="782" actId="478"/>
          <ac:spMkLst>
            <pc:docMk/>
            <pc:sldMk cId="4256171595" sldId="261"/>
            <ac:spMk id="2" creationId="{571EA5D2-E908-4846-84FF-BEA8562180BA}"/>
          </ac:spMkLst>
        </pc:spChg>
        <pc:spChg chg="add del mod">
          <ac:chgData name="昭汶 林" userId="1c32b361776a7262" providerId="LiveId" clId="{BAA2845C-AA42-DD4D-8656-CBF4B3E451A8}" dt="2018-07-19T09:06:26.477" v="1177" actId="21"/>
          <ac:spMkLst>
            <pc:docMk/>
            <pc:sldMk cId="4256171595" sldId="261"/>
            <ac:spMk id="2" creationId="{0BDCFD0B-6B85-054E-9752-32A800731E51}"/>
          </ac:spMkLst>
        </pc:spChg>
        <pc:spChg chg="add mod">
          <ac:chgData name="昭汶 林" userId="1c32b361776a7262" providerId="LiveId" clId="{BAA2845C-AA42-DD4D-8656-CBF4B3E451A8}" dt="2018-07-20T03:22:50.490" v="1985" actId="1076"/>
          <ac:spMkLst>
            <pc:docMk/>
            <pc:sldMk cId="4256171595" sldId="261"/>
            <ac:spMk id="2" creationId="{062D5C10-D663-0346-8CD0-D54B0F7AEB47}"/>
          </ac:spMkLst>
        </pc:spChg>
        <pc:spChg chg="add mod">
          <ac:chgData name="昭汶 林" userId="1c32b361776a7262" providerId="LiveId" clId="{BAA2845C-AA42-DD4D-8656-CBF4B3E451A8}" dt="2018-07-20T03:23:48.815" v="2065" actId="1076"/>
          <ac:spMkLst>
            <pc:docMk/>
            <pc:sldMk cId="4256171595" sldId="261"/>
            <ac:spMk id="3" creationId="{78FD725F-1443-3F46-B0A9-80EB7FFD2EFA}"/>
          </ac:spMkLst>
        </pc:spChg>
        <pc:spChg chg="del">
          <ac:chgData name="昭汶 林" userId="1c32b361776a7262" providerId="LiveId" clId="{BAA2845C-AA42-DD4D-8656-CBF4B3E451A8}" dt="2018-07-19T09:00:55.591" v="781" actId="478"/>
          <ac:spMkLst>
            <pc:docMk/>
            <pc:sldMk cId="4256171595" sldId="261"/>
            <ac:spMk id="3" creationId="{D1F70C4A-5B51-5A4A-A9E0-AA87EC1F3156}"/>
          </ac:spMkLst>
        </pc:spChg>
        <pc:spChg chg="add mod">
          <ac:chgData name="昭汶 林" userId="1c32b361776a7262" providerId="LiveId" clId="{BAA2845C-AA42-DD4D-8656-CBF4B3E451A8}" dt="2018-07-20T03:23:56.392" v="2080" actId="1036"/>
          <ac:spMkLst>
            <pc:docMk/>
            <pc:sldMk cId="4256171595" sldId="261"/>
            <ac:spMk id="5" creationId="{421718FF-A8F3-C540-A498-B1EE9DC2CA32}"/>
          </ac:spMkLst>
        </pc:spChg>
      </pc:sldChg>
      <pc:sldChg chg="modSp add del modTransition">
        <pc:chgData name="昭汶 林" userId="1c32b361776a7262" providerId="LiveId" clId="{BAA2845C-AA42-DD4D-8656-CBF4B3E451A8}" dt="2018-07-20T01:40:05.884" v="1825" actId="12563"/>
        <pc:sldMkLst>
          <pc:docMk/>
          <pc:sldMk cId="869503660" sldId="262"/>
        </pc:sldMkLst>
        <pc:spChg chg="mod">
          <ac:chgData name="昭汶 林" userId="1c32b361776a7262" providerId="LiveId" clId="{BAA2845C-AA42-DD4D-8656-CBF4B3E451A8}" dt="2018-07-19T09:29:09.028" v="1257" actId="14100"/>
          <ac:spMkLst>
            <pc:docMk/>
            <pc:sldMk cId="869503660" sldId="262"/>
            <ac:spMk id="2" creationId="{AA524877-B402-AD4A-9C80-D2B17A3428D1}"/>
          </ac:spMkLst>
        </pc:spChg>
      </pc:sldChg>
      <pc:sldChg chg="delSp new del mod setBg">
        <pc:chgData name="昭汶 林" userId="1c32b361776a7262" providerId="LiveId" clId="{BAA2845C-AA42-DD4D-8656-CBF4B3E451A8}" dt="2018-07-19T09:28:35.503" v="1254" actId="2696"/>
        <pc:sldMkLst>
          <pc:docMk/>
          <pc:sldMk cId="1294535883" sldId="263"/>
        </pc:sldMkLst>
        <pc:spChg chg="del">
          <ac:chgData name="昭汶 林" userId="1c32b361776a7262" providerId="LiveId" clId="{BAA2845C-AA42-DD4D-8656-CBF4B3E451A8}" dt="2018-07-19T09:28:08.151" v="1252" actId="478"/>
          <ac:spMkLst>
            <pc:docMk/>
            <pc:sldMk cId="1294535883" sldId="263"/>
            <ac:spMk id="2" creationId="{34316480-2B33-5045-8184-28301F08B045}"/>
          </ac:spMkLst>
        </pc:spChg>
        <pc:spChg chg="del">
          <ac:chgData name="昭汶 林" userId="1c32b361776a7262" providerId="LiveId" clId="{BAA2845C-AA42-DD4D-8656-CBF4B3E451A8}" dt="2018-07-19T09:28:10.643" v="1253" actId="478"/>
          <ac:spMkLst>
            <pc:docMk/>
            <pc:sldMk cId="1294535883" sldId="263"/>
            <ac:spMk id="3" creationId="{64006C6C-B496-E044-ADA3-38784565C7B0}"/>
          </ac:spMkLst>
        </pc:spChg>
      </pc:sldChg>
      <pc:sldChg chg="addSp delSp modSp new del mod setBg">
        <pc:chgData name="昭汶 林" userId="1c32b361776a7262" providerId="LiveId" clId="{BAA2845C-AA42-DD4D-8656-CBF4B3E451A8}" dt="2018-07-19T09:18:48.089" v="1232" actId="2696"/>
        <pc:sldMkLst>
          <pc:docMk/>
          <pc:sldMk cId="2161635291" sldId="263"/>
        </pc:sldMkLst>
        <pc:spChg chg="del">
          <ac:chgData name="昭汶 林" userId="1c32b361776a7262" providerId="LiveId" clId="{BAA2845C-AA42-DD4D-8656-CBF4B3E451A8}" dt="2018-07-19T09:06:42.152" v="1181" actId="478"/>
          <ac:spMkLst>
            <pc:docMk/>
            <pc:sldMk cId="2161635291" sldId="263"/>
            <ac:spMk id="2" creationId="{F071CDA3-69C2-124F-A1F0-AB188CD2A89F}"/>
          </ac:spMkLst>
        </pc:spChg>
        <pc:spChg chg="del">
          <ac:chgData name="昭汶 林" userId="1c32b361776a7262" providerId="LiveId" clId="{BAA2845C-AA42-DD4D-8656-CBF4B3E451A8}" dt="2018-07-19T09:06:40.561" v="1180" actId="478"/>
          <ac:spMkLst>
            <pc:docMk/>
            <pc:sldMk cId="2161635291" sldId="263"/>
            <ac:spMk id="3" creationId="{79E05160-0817-7A45-8FB1-893B460B0001}"/>
          </ac:spMkLst>
        </pc:spChg>
        <pc:spChg chg="add mod">
          <ac:chgData name="昭汶 林" userId="1c32b361776a7262" providerId="LiveId" clId="{BAA2845C-AA42-DD4D-8656-CBF4B3E451A8}" dt="2018-07-19T09:09:58.532" v="1231" actId="20577"/>
          <ac:spMkLst>
            <pc:docMk/>
            <pc:sldMk cId="2161635291" sldId="263"/>
            <ac:spMk id="5" creationId="{358C28CA-3F18-9442-99CE-D754BDE202E2}"/>
          </ac:spMkLst>
        </pc:spChg>
      </pc:sldChg>
      <pc:sldChg chg="addSp delSp modSp new add del mod modTransition setBg">
        <pc:chgData name="昭汶 林" userId="1c32b361776a7262" providerId="LiveId" clId="{BAA2845C-AA42-DD4D-8656-CBF4B3E451A8}" dt="2018-07-20T03:07:06.244" v="1854" actId="20577"/>
        <pc:sldMkLst>
          <pc:docMk/>
          <pc:sldMk cId="2904556282" sldId="263"/>
        </pc:sldMkLst>
        <pc:spChg chg="del">
          <ac:chgData name="昭汶 林" userId="1c32b361776a7262" providerId="LiveId" clId="{BAA2845C-AA42-DD4D-8656-CBF4B3E451A8}" dt="2018-07-19T09:36:24.782" v="1260" actId="478"/>
          <ac:spMkLst>
            <pc:docMk/>
            <pc:sldMk cId="2904556282" sldId="263"/>
            <ac:spMk id="2" creationId="{9D4B1371-3620-BA4B-918E-0DC5E2844BB6}"/>
          </ac:spMkLst>
        </pc:spChg>
        <pc:spChg chg="del">
          <ac:chgData name="昭汶 林" userId="1c32b361776a7262" providerId="LiveId" clId="{BAA2845C-AA42-DD4D-8656-CBF4B3E451A8}" dt="2018-07-19T09:36:26.889" v="1261" actId="478"/>
          <ac:spMkLst>
            <pc:docMk/>
            <pc:sldMk cId="2904556282" sldId="263"/>
            <ac:spMk id="3" creationId="{20177C16-D7C8-9943-9C0E-8902C1B92EDD}"/>
          </ac:spMkLst>
        </pc:spChg>
        <pc:spChg chg="add mod">
          <ac:chgData name="昭汶 林" userId="1c32b361776a7262" providerId="LiveId" clId="{BAA2845C-AA42-DD4D-8656-CBF4B3E451A8}" dt="2018-07-20T03:07:06.244" v="1854" actId="20577"/>
          <ac:spMkLst>
            <pc:docMk/>
            <pc:sldMk cId="2904556282" sldId="263"/>
            <ac:spMk id="4" creationId="{87E0BF26-528F-7346-9813-691212DDF1E4}"/>
          </ac:spMkLst>
        </pc:spChg>
      </pc:sldChg>
      <pc:sldChg chg="addSp delSp modSp new add del mod modTransition setBg">
        <pc:chgData name="昭汶 林" userId="1c32b361776a7262" providerId="LiveId" clId="{BAA2845C-AA42-DD4D-8656-CBF4B3E451A8}" dt="2018-07-20T01:40:11.209" v="1827" actId="12563"/>
        <pc:sldMkLst>
          <pc:docMk/>
          <pc:sldMk cId="15446655" sldId="264"/>
        </pc:sldMkLst>
        <pc:spChg chg="del">
          <ac:chgData name="昭汶 林" userId="1c32b361776a7262" providerId="LiveId" clId="{BAA2845C-AA42-DD4D-8656-CBF4B3E451A8}" dt="2018-07-19T09:42:09.214" v="1536" actId="478"/>
          <ac:spMkLst>
            <pc:docMk/>
            <pc:sldMk cId="15446655" sldId="264"/>
            <ac:spMk id="2" creationId="{016D9DD1-E234-7646-A766-DC75965B337E}"/>
          </ac:spMkLst>
        </pc:spChg>
        <pc:spChg chg="add mod">
          <ac:chgData name="昭汶 林" userId="1c32b361776a7262" providerId="LiveId" clId="{BAA2845C-AA42-DD4D-8656-CBF4B3E451A8}" dt="2018-07-19T09:43:30.386" v="1628" actId="20577"/>
          <ac:spMkLst>
            <pc:docMk/>
            <pc:sldMk cId="15446655" sldId="264"/>
            <ac:spMk id="3" creationId="{12A46D19-C5E2-9F42-9ADC-B94FD8752D62}"/>
          </ac:spMkLst>
        </pc:spChg>
        <pc:spChg chg="del">
          <ac:chgData name="昭汶 林" userId="1c32b361776a7262" providerId="LiveId" clId="{BAA2845C-AA42-DD4D-8656-CBF4B3E451A8}" dt="2018-07-19T09:42:11.898" v="1537" actId="478"/>
          <ac:spMkLst>
            <pc:docMk/>
            <pc:sldMk cId="15446655" sldId="264"/>
            <ac:spMk id="3" creationId="{75CF13CC-8F01-D142-9D29-4827746F81C3}"/>
          </ac:spMkLst>
        </pc:spChg>
      </pc:sldChg>
      <pc:sldChg chg="addSp delSp modSp new add del mod modTransition setBg">
        <pc:chgData name="昭汶 林" userId="1c32b361776a7262" providerId="LiveId" clId="{BAA2845C-AA42-DD4D-8656-CBF4B3E451A8}" dt="2018-07-20T01:40:20.117" v="1830" actId="12563"/>
        <pc:sldMkLst>
          <pc:docMk/>
          <pc:sldMk cId="3030437314" sldId="265"/>
        </pc:sldMkLst>
        <pc:spChg chg="del">
          <ac:chgData name="昭汶 林" userId="1c32b361776a7262" providerId="LiveId" clId="{BAA2845C-AA42-DD4D-8656-CBF4B3E451A8}" dt="2018-07-19T09:48:57.116" v="1652" actId="478"/>
          <ac:spMkLst>
            <pc:docMk/>
            <pc:sldMk cId="3030437314" sldId="265"/>
            <ac:spMk id="2" creationId="{4BF1F96A-DED3-2747-9DB3-83DEA51808D1}"/>
          </ac:spMkLst>
        </pc:spChg>
        <pc:spChg chg="del">
          <ac:chgData name="昭汶 林" userId="1c32b361776a7262" providerId="LiveId" clId="{BAA2845C-AA42-DD4D-8656-CBF4B3E451A8}" dt="2018-07-19T09:48:58.430" v="1653" actId="478"/>
          <ac:spMkLst>
            <pc:docMk/>
            <pc:sldMk cId="3030437314" sldId="265"/>
            <ac:spMk id="3" creationId="{F8155B79-5B51-4242-BAAA-3196555A97B0}"/>
          </ac:spMkLst>
        </pc:spChg>
        <pc:spChg chg="add mod">
          <ac:chgData name="昭汶 林" userId="1c32b361776a7262" providerId="LiveId" clId="{BAA2845C-AA42-DD4D-8656-CBF4B3E451A8}" dt="2018-07-20T01:39:29.778" v="1821" actId="1076"/>
          <ac:spMkLst>
            <pc:docMk/>
            <pc:sldMk cId="3030437314" sldId="265"/>
            <ac:spMk id="5" creationId="{59AA7991-EF2B-6642-916D-CBD897F6DA46}"/>
          </ac:spMkLst>
        </pc:spChg>
      </pc:sldChg>
      <pc:sldChg chg="addSp delSp modSp new mod modTransition setBg">
        <pc:chgData name="昭汶 林" userId="1c32b361776a7262" providerId="LiveId" clId="{BAA2845C-AA42-DD4D-8656-CBF4B3E451A8}" dt="2018-07-20T03:21:33.649" v="1887" actId="20577"/>
        <pc:sldMkLst>
          <pc:docMk/>
          <pc:sldMk cId="924370041" sldId="266"/>
        </pc:sldMkLst>
        <pc:spChg chg="del">
          <ac:chgData name="昭汶 林" userId="1c32b361776a7262" providerId="LiveId" clId="{BAA2845C-AA42-DD4D-8656-CBF4B3E451A8}" dt="2018-07-19T09:56:35.701" v="1774" actId="478"/>
          <ac:spMkLst>
            <pc:docMk/>
            <pc:sldMk cId="924370041" sldId="266"/>
            <ac:spMk id="2" creationId="{A7E48234-43D3-904C-9406-AD13EA962899}"/>
          </ac:spMkLst>
        </pc:spChg>
        <pc:spChg chg="del">
          <ac:chgData name="昭汶 林" userId="1c32b361776a7262" providerId="LiveId" clId="{BAA2845C-AA42-DD4D-8656-CBF4B3E451A8}" dt="2018-07-19T09:56:36.879" v="1775" actId="478"/>
          <ac:spMkLst>
            <pc:docMk/>
            <pc:sldMk cId="924370041" sldId="266"/>
            <ac:spMk id="3" creationId="{47835CC0-1D4C-D449-9275-E94A569846FD}"/>
          </ac:spMkLst>
        </pc:spChg>
        <pc:spChg chg="add mod">
          <ac:chgData name="昭汶 林" userId="1c32b361776a7262" providerId="LiveId" clId="{BAA2845C-AA42-DD4D-8656-CBF4B3E451A8}" dt="2018-07-20T03:21:33.649" v="1887" actId="20577"/>
          <ac:spMkLst>
            <pc:docMk/>
            <pc:sldMk cId="924370041" sldId="266"/>
            <ac:spMk id="5" creationId="{DBCA02B7-C9D4-764F-8693-E997C6364686}"/>
          </ac:spMkLst>
        </pc:spChg>
      </pc:sldChg>
      <pc:sldChg chg="addSp delSp modSp new mod setBg">
        <pc:chgData name="昭汶 林" userId="1c32b361776a7262" providerId="LiveId" clId="{BAA2845C-AA42-DD4D-8656-CBF4B3E451A8}" dt="2018-07-20T06:05:27.463" v="2160" actId="20577"/>
        <pc:sldMkLst>
          <pc:docMk/>
          <pc:sldMk cId="2769482669" sldId="267"/>
        </pc:sldMkLst>
        <pc:spChg chg="del">
          <ac:chgData name="昭汶 林" userId="1c32b361776a7262" providerId="LiveId" clId="{BAA2845C-AA42-DD4D-8656-CBF4B3E451A8}" dt="2018-07-20T03:18:00.929" v="1857" actId="478"/>
          <ac:spMkLst>
            <pc:docMk/>
            <pc:sldMk cId="2769482669" sldId="267"/>
            <ac:spMk id="2" creationId="{AE20AFFA-E5AD-9A40-AFD1-2834F4F04ADE}"/>
          </ac:spMkLst>
        </pc:spChg>
        <pc:spChg chg="del">
          <ac:chgData name="昭汶 林" userId="1c32b361776a7262" providerId="LiveId" clId="{BAA2845C-AA42-DD4D-8656-CBF4B3E451A8}" dt="2018-07-20T03:18:04.207" v="1858" actId="478"/>
          <ac:spMkLst>
            <pc:docMk/>
            <pc:sldMk cId="2769482669" sldId="267"/>
            <ac:spMk id="3" creationId="{772C65DD-6D80-0544-B98F-B185B3B21ED6}"/>
          </ac:spMkLst>
        </pc:spChg>
        <pc:spChg chg="add mod">
          <ac:chgData name="昭汶 林" userId="1c32b361776a7262" providerId="LiveId" clId="{BAA2845C-AA42-DD4D-8656-CBF4B3E451A8}" dt="2018-07-20T06:05:27.463" v="2160" actId="20577"/>
          <ac:spMkLst>
            <pc:docMk/>
            <pc:sldMk cId="2769482669" sldId="267"/>
            <ac:spMk id="5" creationId="{50757561-3B1F-1B48-98AA-DF1DA69968D1}"/>
          </ac:spMkLst>
        </pc:spChg>
      </pc:sldChg>
      <pc:sldChg chg="new del">
        <pc:chgData name="昭汶 林" userId="1c32b361776a7262" providerId="LiveId" clId="{BAA2845C-AA42-DD4D-8656-CBF4B3E451A8}" dt="2018-07-20T06:00:38.676" v="2159" actId="2696"/>
        <pc:sldMkLst>
          <pc:docMk/>
          <pc:sldMk cId="4067448177" sldId="268"/>
        </pc:sldMkLst>
      </pc:sldChg>
    </pc:docChg>
  </pc:docChgLst>
  <pc:docChgLst>
    <pc:chgData name="昭汶 林" userId="1c32b361776a7262" providerId="LiveId" clId="{FD1A05B4-6706-4A8A-9035-F12E77C41E26}"/>
    <pc:docChg chg="custSel addSld delSld modSld sldOrd">
      <pc:chgData name="昭汶 林" userId="1c32b361776a7262" providerId="LiveId" clId="{FD1A05B4-6706-4A8A-9035-F12E77C41E26}" dt="2018-07-17T07:44:47.641" v="651" actId="2696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2400" dirty="0"/>
              <a:t>冬夏季錄影或現場訓練</a:t>
            </a:r>
            <a:endParaRPr lang="zh-TW" sz="2400" dirty="0"/>
          </a:p>
        </c:rich>
      </c:tx>
      <c:layout>
        <c:manualLayout>
          <c:xMode val="edge"/>
          <c:yMode val="edge"/>
          <c:x val="0.14421211006185147"/>
          <c:y val="2.618667386972026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9.627766599597587E-2"/>
          <c:y val="0.17662945389426987"/>
          <c:w val="0.94509374999999995"/>
          <c:h val="0.60017108280532239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申請錄影或現訓人數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工作表1!$A$2:$A$8</c:f>
              <c:strCache>
                <c:ptCount val="7"/>
                <c:pt idx="0">
                  <c:v>2015S</c:v>
                </c:pt>
                <c:pt idx="1">
                  <c:v>2015W</c:v>
                </c:pt>
                <c:pt idx="2">
                  <c:v>2016S</c:v>
                </c:pt>
                <c:pt idx="3">
                  <c:v>2016W</c:v>
                </c:pt>
                <c:pt idx="4">
                  <c:v>2017S</c:v>
                </c:pt>
                <c:pt idx="5">
                  <c:v>2017W</c:v>
                </c:pt>
                <c:pt idx="6">
                  <c:v>2018S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6667</c:v>
                </c:pt>
                <c:pt idx="1">
                  <c:v>6857</c:v>
                </c:pt>
                <c:pt idx="2">
                  <c:v>6882</c:v>
                </c:pt>
                <c:pt idx="3">
                  <c:v>6818</c:v>
                </c:pt>
                <c:pt idx="4">
                  <c:v>6840</c:v>
                </c:pt>
                <c:pt idx="5">
                  <c:v>7121</c:v>
                </c:pt>
                <c:pt idx="6">
                  <c:v>7125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C6-490C-B865-236A96EA811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參訓人數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工作表1!$A$2:$A$8</c:f>
              <c:strCache>
                <c:ptCount val="7"/>
                <c:pt idx="0">
                  <c:v>2015S</c:v>
                </c:pt>
                <c:pt idx="1">
                  <c:v>2015W</c:v>
                </c:pt>
                <c:pt idx="2">
                  <c:v>2016S</c:v>
                </c:pt>
                <c:pt idx="3">
                  <c:v>2016W</c:v>
                </c:pt>
                <c:pt idx="4">
                  <c:v>2017S</c:v>
                </c:pt>
                <c:pt idx="5">
                  <c:v>2017W</c:v>
                </c:pt>
                <c:pt idx="6">
                  <c:v>2018S</c:v>
                </c:pt>
              </c:strCache>
            </c:strRef>
          </c:cat>
          <c:val>
            <c:numRef>
              <c:f>工作表1!$C$2:$C$8</c:f>
              <c:numCache>
                <c:formatCode>General</c:formatCode>
                <c:ptCount val="7"/>
                <c:pt idx="0">
                  <c:v>8436</c:v>
                </c:pt>
                <c:pt idx="1">
                  <c:v>8043</c:v>
                </c:pt>
                <c:pt idx="2">
                  <c:v>8149</c:v>
                </c:pt>
                <c:pt idx="3">
                  <c:v>8381</c:v>
                </c:pt>
                <c:pt idx="4">
                  <c:v>8053</c:v>
                </c:pt>
                <c:pt idx="5">
                  <c:v>8432</c:v>
                </c:pt>
                <c:pt idx="6">
                  <c:v>8436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C6-490C-B865-236A96EA8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728789336"/>
        <c:axId val="728794584"/>
      </c:lineChart>
      <c:catAx>
        <c:axId val="728789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28794584"/>
        <c:crosses val="autoZero"/>
        <c:auto val="1"/>
        <c:lblAlgn val="ctr"/>
        <c:lblOffset val="100"/>
        <c:noMultiLvlLbl val="0"/>
      </c:catAx>
      <c:valAx>
        <c:axId val="728794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2878933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095854248973902E-2"/>
          <c:y val="0.85669003712263658"/>
          <c:w val="0.93298020469909848"/>
          <c:h val="9.7604193215943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0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3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82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5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310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3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90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4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6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5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0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30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421718FF-A8F3-C540-A498-B1EE9DC2CA32}"/>
              </a:ext>
            </a:extLst>
          </p:cNvPr>
          <p:cNvSpPr txBox="1"/>
          <p:nvPr/>
        </p:nvSpPr>
        <p:spPr>
          <a:xfrm>
            <a:off x="886269" y="2704408"/>
            <a:ext cx="1063795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04800" indent="-304800" algn="ctr">
              <a:spcAft>
                <a:spcPts val="0"/>
              </a:spcAft>
            </a:pPr>
            <a:r>
              <a:rPr lang="zh-HK" altLang="zh-TW" sz="3200" b="1" kern="100" dirty="0">
                <a:effectLst/>
                <a:latin typeface="+mn-ea"/>
                <a:cs typeface="Times New Roman" panose="02020603050405020304" pitchFamily="18" charset="0"/>
              </a:rPr>
              <a:t>主恢復中的</a:t>
            </a:r>
            <a:r>
              <a:rPr lang="zh-HK" altLang="zh-TW" sz="32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訓練</a:t>
            </a:r>
            <a:r>
              <a:rPr lang="zh-HK" altLang="zh-TW" sz="3200" b="1" kern="100" dirty="0">
                <a:effectLst/>
                <a:latin typeface="+mn-ea"/>
                <a:cs typeface="Times New Roman" panose="02020603050405020304" pitchFamily="18" charset="0"/>
              </a:rPr>
              <a:t>實在是主藉著</a:t>
            </a:r>
            <a:endParaRPr lang="zh-TW" altLang="en-US" sz="32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 indent="-304800" algn="ctr">
              <a:spcAft>
                <a:spcPts val="0"/>
              </a:spcAft>
            </a:pPr>
            <a:r>
              <a:rPr lang="zh-HK" altLang="en-US" sz="3200" b="1" kern="100" dirty="0">
                <a:effectLst/>
                <a:latin typeface="+mn-ea"/>
                <a:cs typeface="Times New Roman" panose="02020603050405020304" pitchFamily="18" charset="0"/>
              </a:rPr>
              <a:t>倪</a:t>
            </a:r>
            <a:r>
              <a:rPr lang="zh-HK" altLang="zh-TW" sz="3200" b="1" kern="100" dirty="0">
                <a:effectLst/>
                <a:latin typeface="+mn-ea"/>
                <a:cs typeface="Times New Roman" panose="02020603050405020304" pitchFamily="18" charset="0"/>
              </a:rPr>
              <a:t>弟兄和李弟兄交付給我們的托負，</a:t>
            </a:r>
            <a:endParaRPr lang="zh-TW" altLang="en-US" sz="32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 indent="-304800" algn="ctr">
              <a:spcAft>
                <a:spcPts val="0"/>
              </a:spcAft>
            </a:pPr>
            <a:r>
              <a:rPr lang="zh-HK" altLang="zh-TW" sz="3200" b="1" kern="100" dirty="0">
                <a:effectLst/>
                <a:latin typeface="+mn-ea"/>
                <a:cs typeface="Times New Roman" panose="02020603050405020304" pitchFamily="18" charset="0"/>
              </a:rPr>
              <a:t>要眾聖徒在話語上更得成全</a:t>
            </a:r>
            <a:endParaRPr lang="zh-TW" altLang="zh-TW" sz="32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62D5C10-D663-0346-8CD0-D54B0F7AEB47}"/>
              </a:ext>
            </a:extLst>
          </p:cNvPr>
          <p:cNvSpPr txBox="1"/>
          <p:nvPr/>
        </p:nvSpPr>
        <p:spPr>
          <a:xfrm>
            <a:off x="3495912" y="671079"/>
            <a:ext cx="6718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4000" b="1" dirty="0"/>
              <a:t>錄影訓練豫備聚會交通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8FD725F-1443-3F46-B0A9-80EB7FFD2EFA}"/>
              </a:ext>
            </a:extLst>
          </p:cNvPr>
          <p:cNvSpPr txBox="1"/>
          <p:nvPr/>
        </p:nvSpPr>
        <p:spPr>
          <a:xfrm>
            <a:off x="2747021" y="5832978"/>
            <a:ext cx="729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4000" b="1" dirty="0"/>
              <a:t>參訓人數、訓練要求、奉獻款</a:t>
            </a:r>
          </a:p>
        </p:txBody>
      </p:sp>
    </p:spTree>
    <p:extLst>
      <p:ext uri="{BB962C8B-B14F-4D97-AF65-F5344CB8AC3E}">
        <p14:creationId xmlns:p14="http://schemas.microsoft.com/office/powerpoint/2010/main" val="42561715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2FCDED64-6201-4D4D-ACCC-F06C0092F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771238"/>
              </p:ext>
            </p:extLst>
          </p:nvPr>
        </p:nvGraphicFramePr>
        <p:xfrm>
          <a:off x="247036" y="210311"/>
          <a:ext cx="7461703" cy="2416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483">
                  <a:extLst>
                    <a:ext uri="{9D8B030D-6E8A-4147-A177-3AD203B41FA5}">
                      <a16:colId xmlns:a16="http://schemas.microsoft.com/office/drawing/2014/main" val="4133836676"/>
                    </a:ext>
                  </a:extLst>
                </a:gridCol>
                <a:gridCol w="794727">
                  <a:extLst>
                    <a:ext uri="{9D8B030D-6E8A-4147-A177-3AD203B41FA5}">
                      <a16:colId xmlns:a16="http://schemas.microsoft.com/office/drawing/2014/main" val="2263510708"/>
                    </a:ext>
                  </a:extLst>
                </a:gridCol>
                <a:gridCol w="1241449">
                  <a:extLst>
                    <a:ext uri="{9D8B030D-6E8A-4147-A177-3AD203B41FA5}">
                      <a16:colId xmlns:a16="http://schemas.microsoft.com/office/drawing/2014/main" val="1714124475"/>
                    </a:ext>
                  </a:extLst>
                </a:gridCol>
                <a:gridCol w="2058737">
                  <a:extLst>
                    <a:ext uri="{9D8B030D-6E8A-4147-A177-3AD203B41FA5}">
                      <a16:colId xmlns:a16="http://schemas.microsoft.com/office/drawing/2014/main" val="3765080464"/>
                    </a:ext>
                  </a:extLst>
                </a:gridCol>
                <a:gridCol w="2375307">
                  <a:extLst>
                    <a:ext uri="{9D8B030D-6E8A-4147-A177-3AD203B41FA5}">
                      <a16:colId xmlns:a16="http://schemas.microsoft.com/office/drawing/2014/main" val="2683295225"/>
                    </a:ext>
                  </a:extLst>
                </a:gridCol>
              </a:tblGrid>
              <a:tr h="858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參加美國</a:t>
                      </a:r>
                      <a:b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現場訓練</a:t>
                      </a:r>
                      <a:endParaRPr lang="zh-TW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申請參加錄影或</a:t>
                      </a:r>
                      <a:b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現場訓練</a:t>
                      </a:r>
                      <a:r>
                        <a:rPr lang="en-US" altLang="zh-TW" sz="2200" b="1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人</a:t>
                      </a:r>
                      <a:r>
                        <a:rPr lang="en-US" altLang="zh-TW" sz="2200" b="1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zh-TW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估計參加</a:t>
                      </a:r>
                      <a:b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人數</a:t>
                      </a:r>
                      <a:endParaRPr lang="zh-TW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8094018"/>
                  </a:ext>
                </a:extLst>
              </a:tr>
              <a:tr h="5191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dirty="0">
                          <a:effectLst/>
                        </a:rPr>
                        <a:t>冬季</a:t>
                      </a:r>
                      <a:br>
                        <a:rPr lang="zh-TW" altLang="en-US" sz="2400" b="1" u="none" strike="noStrike" dirty="0">
                          <a:effectLst/>
                        </a:rPr>
                      </a:br>
                      <a:r>
                        <a:rPr lang="zh-TW" altLang="en-US" sz="2400" b="1" u="none" strike="noStrike" dirty="0">
                          <a:effectLst/>
                        </a:rPr>
                        <a:t>訓練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2017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214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7121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8432</a:t>
                      </a: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9844993"/>
                  </a:ext>
                </a:extLst>
              </a:tr>
              <a:tr h="5191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2016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356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6818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8381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98760816"/>
                  </a:ext>
                </a:extLst>
              </a:tr>
              <a:tr h="5191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2015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194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6857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8043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1643404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F717770-5171-467F-952C-FC27F9DD28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037" y="2767681"/>
          <a:ext cx="7461702" cy="3317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131">
                  <a:extLst>
                    <a:ext uri="{9D8B030D-6E8A-4147-A177-3AD203B41FA5}">
                      <a16:colId xmlns:a16="http://schemas.microsoft.com/office/drawing/2014/main" val="2325522099"/>
                    </a:ext>
                  </a:extLst>
                </a:gridCol>
                <a:gridCol w="760387">
                  <a:extLst>
                    <a:ext uri="{9D8B030D-6E8A-4147-A177-3AD203B41FA5}">
                      <a16:colId xmlns:a16="http://schemas.microsoft.com/office/drawing/2014/main" val="1474381930"/>
                    </a:ext>
                  </a:extLst>
                </a:gridCol>
                <a:gridCol w="1241449">
                  <a:extLst>
                    <a:ext uri="{9D8B030D-6E8A-4147-A177-3AD203B41FA5}">
                      <a16:colId xmlns:a16="http://schemas.microsoft.com/office/drawing/2014/main" val="1644024173"/>
                    </a:ext>
                  </a:extLst>
                </a:gridCol>
                <a:gridCol w="2089773">
                  <a:extLst>
                    <a:ext uri="{9D8B030D-6E8A-4147-A177-3AD203B41FA5}">
                      <a16:colId xmlns:a16="http://schemas.microsoft.com/office/drawing/2014/main" val="3146020463"/>
                    </a:ext>
                  </a:extLst>
                </a:gridCol>
                <a:gridCol w="2364962">
                  <a:extLst>
                    <a:ext uri="{9D8B030D-6E8A-4147-A177-3AD203B41FA5}">
                      <a16:colId xmlns:a16="http://schemas.microsoft.com/office/drawing/2014/main" val="1563022782"/>
                    </a:ext>
                  </a:extLst>
                </a:gridCol>
              </a:tblGrid>
              <a:tr h="11433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</a:rPr>
                        <a:t>參加美國</a:t>
                      </a:r>
                      <a:br>
                        <a:rPr lang="zh-TW" altLang="en-US" sz="2200" b="1" u="none" strike="noStrike" dirty="0">
                          <a:effectLst/>
                        </a:rPr>
                      </a:br>
                      <a:r>
                        <a:rPr lang="zh-TW" altLang="en-US" sz="2200" b="1" u="none" strike="noStrike" dirty="0">
                          <a:effectLst/>
                        </a:rPr>
                        <a:t>現場訓練</a:t>
                      </a:r>
                      <a:endParaRPr lang="zh-TW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</a:rPr>
                        <a:t>申請參加錄影或</a:t>
                      </a:r>
                      <a:br>
                        <a:rPr lang="zh-TW" altLang="en-US" sz="2200" b="1" u="none" strike="noStrike" dirty="0">
                          <a:effectLst/>
                        </a:rPr>
                      </a:br>
                      <a:r>
                        <a:rPr lang="zh-TW" altLang="en-US" sz="2200" b="1" u="none" strike="noStrike" dirty="0">
                          <a:effectLst/>
                        </a:rPr>
                        <a:t>現場訓練</a:t>
                      </a:r>
                      <a:r>
                        <a:rPr lang="en-US" altLang="zh-TW" sz="2200" b="1" u="none" strike="noStrike" dirty="0">
                          <a:effectLst/>
                        </a:rPr>
                        <a:t>(</a:t>
                      </a:r>
                      <a:r>
                        <a:rPr lang="zh-TW" altLang="en-US" sz="2200" b="1" u="none" strike="noStrike" dirty="0">
                          <a:effectLst/>
                        </a:rPr>
                        <a:t>人</a:t>
                      </a:r>
                      <a:r>
                        <a:rPr lang="en-US" altLang="zh-TW" sz="2200" b="1" u="none" strike="noStrike" dirty="0">
                          <a:effectLst/>
                        </a:rPr>
                        <a:t>)</a:t>
                      </a:r>
                      <a:endParaRPr lang="en-US" altLang="zh-TW" sz="22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</a:rPr>
                        <a:t>實際參加</a:t>
                      </a:r>
                      <a:endParaRPr lang="en-US" altLang="zh-TW" sz="22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zh-TW" alt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425563"/>
                  </a:ext>
                </a:extLst>
              </a:tr>
              <a:tr h="5827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dirty="0">
                          <a:effectLst/>
                        </a:rPr>
                        <a:t>夏季</a:t>
                      </a:r>
                      <a:br>
                        <a:rPr lang="zh-TW" altLang="en-US" sz="2400" b="1" u="none" strike="noStrike" dirty="0">
                          <a:effectLst/>
                        </a:rPr>
                      </a:br>
                      <a:r>
                        <a:rPr lang="zh-TW" altLang="en-US" sz="2400" b="1" u="none" strike="noStrike" dirty="0">
                          <a:effectLst/>
                        </a:rPr>
                        <a:t>訓練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zh-TW" altLang="en-US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545</a:t>
                      </a:r>
                      <a:endParaRPr lang="zh-TW" altLang="en-US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7125</a:t>
                      </a:r>
                      <a:endParaRPr lang="zh-TW" altLang="en-US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估計</a:t>
                      </a:r>
                      <a:r>
                        <a:rPr lang="en-US" altLang="zh-TW" sz="2800" dirty="0"/>
                        <a:t>8436</a:t>
                      </a:r>
                      <a:endParaRPr lang="zh-TW" altLang="en-US" sz="2800" dirty="0"/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182316"/>
                  </a:ext>
                </a:extLst>
              </a:tr>
              <a:tr h="504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2017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525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6840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8149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79814005"/>
                  </a:ext>
                </a:extLst>
              </a:tr>
              <a:tr h="538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2016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587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6882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8053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9442916"/>
                  </a:ext>
                </a:extLst>
              </a:tr>
              <a:tr h="5476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2015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469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6667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8033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1353233"/>
                  </a:ext>
                </a:extLst>
              </a:tr>
            </a:tbl>
          </a:graphicData>
        </a:graphic>
      </p:graphicFrame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0017EE4D-1D05-484B-96F8-4C289C374827}"/>
              </a:ext>
            </a:extLst>
          </p:cNvPr>
          <p:cNvGraphicFramePr/>
          <p:nvPr>
            <p:extLst/>
          </p:nvPr>
        </p:nvGraphicFramePr>
        <p:xfrm>
          <a:off x="7824638" y="230437"/>
          <a:ext cx="4247757" cy="484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AA524877-B402-AD4A-9C80-D2B17A3428D1}"/>
              </a:ext>
            </a:extLst>
          </p:cNvPr>
          <p:cNvSpPr txBox="1"/>
          <p:nvPr/>
        </p:nvSpPr>
        <p:spPr>
          <a:xfrm>
            <a:off x="129704" y="6225951"/>
            <a:ext cx="12187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800" dirty="0"/>
              <a:t>（</a:t>
            </a:r>
            <a:r>
              <a:rPr lang="en-US" altLang="zh-TW" sz="2800" dirty="0"/>
              <a:t>8436+545</a:t>
            </a:r>
            <a:r>
              <a:rPr lang="zh-TW" altLang="en-US" sz="2800" dirty="0"/>
              <a:t>）</a:t>
            </a:r>
            <a:r>
              <a:rPr lang="en-US" altLang="zh-TW" sz="2800" dirty="0"/>
              <a:t>/37225</a:t>
            </a:r>
            <a:r>
              <a:rPr lang="zh-TW" altLang="en-US" sz="2800" dirty="0"/>
              <a:t>           參訓比例約</a:t>
            </a:r>
            <a:r>
              <a:rPr lang="en-US" altLang="zh-TW" sz="2800" dirty="0"/>
              <a:t>24%</a:t>
            </a:r>
            <a:r>
              <a:rPr lang="zh-TW" altLang="en-US" sz="2800" dirty="0"/>
              <a:t>，有</a:t>
            </a:r>
            <a:r>
              <a:rPr lang="en-US" altLang="zh-TW" sz="2800" b="1" dirty="0">
                <a:solidFill>
                  <a:srgbClr val="00B0F0"/>
                </a:solidFill>
              </a:rPr>
              <a:t>76%</a:t>
            </a:r>
            <a:r>
              <a:rPr lang="zh-TW" altLang="en-US" sz="2800" b="1" dirty="0"/>
              <a:t>的聖徒</a:t>
            </a:r>
            <a:r>
              <a:rPr lang="zh-TW" altLang="en-US" sz="2800" dirty="0"/>
              <a:t>沒有參加訓練</a:t>
            </a:r>
          </a:p>
        </p:txBody>
      </p:sp>
    </p:spTree>
    <p:extLst>
      <p:ext uri="{BB962C8B-B14F-4D97-AF65-F5344CB8AC3E}">
        <p14:creationId xmlns:p14="http://schemas.microsoft.com/office/powerpoint/2010/main" val="8695036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7E0BF26-528F-7346-9813-691212DDF1E4}"/>
              </a:ext>
            </a:extLst>
          </p:cNvPr>
          <p:cNvSpPr txBox="1"/>
          <p:nvPr/>
        </p:nvSpPr>
        <p:spPr>
          <a:xfrm>
            <a:off x="1186699" y="735956"/>
            <a:ext cx="9818602" cy="5386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600" b="1" dirty="0"/>
              <a:t>需要再把聖徒的名單、去年報名的名單</a:t>
            </a:r>
          </a:p>
          <a:p>
            <a:pPr algn="ctr"/>
            <a:endParaRPr lang="zh-TW" altLang="en-US" sz="3600" b="1" dirty="0"/>
          </a:p>
          <a:p>
            <a:pPr algn="ctr"/>
            <a:r>
              <a:rPr lang="zh-TW" altLang="en-US" sz="3600" b="1" dirty="0"/>
              <a:t>到主面前再禱告、再確認</a:t>
            </a:r>
          </a:p>
          <a:p>
            <a:pPr algn="ctr"/>
            <a:endParaRPr lang="zh-TW" altLang="en-US" sz="3600" b="1" dirty="0"/>
          </a:p>
          <a:p>
            <a:pPr algn="ctr"/>
            <a:r>
              <a:rPr lang="zh-TW" altLang="en-US" sz="3600" b="1" dirty="0"/>
              <a:t>再加強報名 ！</a:t>
            </a:r>
          </a:p>
          <a:p>
            <a:pPr algn="ctr"/>
            <a:endParaRPr lang="zh-TW" altLang="en-US" sz="3600" b="1" dirty="0"/>
          </a:p>
          <a:p>
            <a:pPr algn="ctr"/>
            <a:endParaRPr lang="zh-TW" altLang="en-US" sz="3600" b="1" dirty="0"/>
          </a:p>
          <a:p>
            <a:pPr algn="ctr"/>
            <a:r>
              <a:rPr lang="zh-TW" altLang="en-US" sz="2800" b="1" dirty="0">
                <a:solidFill>
                  <a:srgbClr val="FFFF00"/>
                </a:solidFill>
                <a:latin typeface="TimesNewRomanPSMT"/>
              </a:rPr>
              <a:t>對耶和華之榮耀的認識，要充滿遍地，好像水充滿洋海一般。	</a:t>
            </a:r>
          </a:p>
          <a:p>
            <a:pPr algn="ctr"/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045562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2A46D19-C5E2-9F42-9ADC-B94FD8752D62}"/>
              </a:ext>
            </a:extLst>
          </p:cNvPr>
          <p:cNvSpPr txBox="1"/>
          <p:nvPr/>
        </p:nvSpPr>
        <p:spPr>
          <a:xfrm>
            <a:off x="1186699" y="3044279"/>
            <a:ext cx="98186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4400" b="1" dirty="0"/>
              <a:t>是訓練，不是特會</a:t>
            </a:r>
          </a:p>
        </p:txBody>
      </p:sp>
    </p:spTree>
    <p:extLst>
      <p:ext uri="{BB962C8B-B14F-4D97-AF65-F5344CB8AC3E}">
        <p14:creationId xmlns:p14="http://schemas.microsoft.com/office/powerpoint/2010/main" val="154466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76263900-069E-8B48-B8C1-C62DECD39A35}"/>
              </a:ext>
            </a:extLst>
          </p:cNvPr>
          <p:cNvSpPr txBox="1"/>
          <p:nvPr/>
        </p:nvSpPr>
        <p:spPr>
          <a:xfrm>
            <a:off x="293261" y="1834375"/>
            <a:ext cx="1160547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400" dirty="0">
                <a:latin typeface="+mn-ea"/>
                <a:cs typeface="新細明體" panose="02020500000000000000" pitchFamily="18" charset="-120"/>
              </a:rPr>
              <a:t>「</a:t>
            </a:r>
            <a:r>
              <a:rPr lang="zh-TW" altLang="en-US" sz="2400" dirty="0">
                <a:effectLst/>
                <a:latin typeface="+mn-ea"/>
                <a:cs typeface="新細明體" panose="02020500000000000000" pitchFamily="18" charset="-120"/>
              </a:rPr>
              <a:t>關於真理教育我們辦訓練，是為著傳講真理。在傳講真理裡，有一半是教育性的。說到教育，</a:t>
            </a:r>
            <a:r>
              <a:rPr lang="zh-TW" altLang="en-US" sz="2400" b="1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這一件事常叫我覺得羞恥</a:t>
            </a:r>
            <a:r>
              <a:rPr lang="zh-TW" altLang="en-US" sz="2400" dirty="0">
                <a:effectLst/>
                <a:latin typeface="+mn-ea"/>
                <a:cs typeface="新細明體" panose="02020500000000000000" pitchFamily="18" charset="-120"/>
              </a:rPr>
              <a:t>。如果我是一個教育家，從一九四九年，也就是三十六年前，</a:t>
            </a:r>
            <a:r>
              <a:rPr lang="zh-TW" altLang="zh-TW" sz="2400" b="0" i="0" dirty="0">
                <a:effectLst/>
                <a:latin typeface="+mn-ea"/>
                <a:cs typeface="Times New Roman" panose="02020603050405020304" pitchFamily="18" charset="0"/>
              </a:rPr>
              <a:t>開始辦教育，幼稚園兩年，小學六年，三年國中，三年高中，然後四年大學，再進一步有研究所、博士班，到一九七○年，正常情形從國中畢業的，應該有幾千人，從高中畢業的也有幾千，得到博士學位的，至少也應該有幾百。這樣辦教育纔算成功；</a:t>
            </a:r>
            <a:r>
              <a:rPr lang="zh-TW" altLang="zh-TW" sz="2400" b="1" i="0" dirty="0">
                <a:effectLst/>
                <a:latin typeface="+mn-ea"/>
                <a:cs typeface="Times New Roman" panose="02020603050405020304" pitchFamily="18" charset="0"/>
              </a:rPr>
              <a:t>但反觀我們，常常開特會講道，每主日例會也講</a:t>
            </a:r>
            <a:r>
              <a:rPr lang="zh-TW" altLang="zh-TW" sz="2400" b="0" i="0" dirty="0">
                <a:effectLst/>
                <a:latin typeface="+mn-ea"/>
                <a:cs typeface="Times New Roman" panose="02020603050405020304" pitchFamily="18" charset="0"/>
              </a:rPr>
              <a:t>，</a:t>
            </a:r>
            <a:r>
              <a:rPr lang="zh-TW" altLang="zh-TW" sz="2400" b="1" i="0" dirty="0">
                <a:effectLst/>
                <a:latin typeface="+mn-ea"/>
                <a:cs typeface="Times New Roman" panose="02020603050405020304" pitchFamily="18" charset="0"/>
              </a:rPr>
              <a:t>一直講了三十六年</a:t>
            </a:r>
            <a:r>
              <a:rPr lang="zh-TW" altLang="en-US" sz="2400" b="1" dirty="0">
                <a:effectLst/>
                <a:latin typeface="+mn-ea"/>
                <a:cs typeface="新細明體" panose="02020500000000000000" pitchFamily="18" charset="-120"/>
              </a:rPr>
              <a:t>卻沒有多少人真正懂得真理。同時，也沒有看見甚麼師資產生。這就證明，我們從前聚會的方式失敗了，那條路不能再走了。</a:t>
            </a:r>
            <a:r>
              <a:rPr lang="zh-TW" altLang="en-US" sz="2400" dirty="0">
                <a:effectLst/>
                <a:latin typeface="+mn-ea"/>
                <a:cs typeface="新細明體" panose="02020500000000000000" pitchFamily="18" charset="-120"/>
              </a:rPr>
              <a:t>」</a:t>
            </a:r>
          </a:p>
          <a:p>
            <a:pPr>
              <a:spcAft>
                <a:spcPts val="0"/>
              </a:spcAft>
            </a:pPr>
            <a:endParaRPr lang="en-US" altLang="zh-TW" sz="2800" dirty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>
                <a:latin typeface="+mn-ea"/>
                <a:cs typeface="新細明體" panose="02020500000000000000" pitchFamily="18" charset="-120"/>
              </a:rPr>
              <a:t>「</a:t>
            </a:r>
            <a:r>
              <a:rPr lang="zh-TW" altLang="zh-TW" sz="2800" b="1" i="0" dirty="0">
                <a:effectLst/>
                <a:cs typeface="Times New Roman" panose="02020603050405020304" pitchFamily="18" charset="0"/>
              </a:rPr>
              <a:t>因此，</a:t>
            </a:r>
            <a:r>
              <a:rPr lang="zh-TW" altLang="zh-TW" sz="2800" b="1" i="0" dirty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將特會改成訓練乃勢在必行。</a:t>
            </a:r>
            <a:r>
              <a:rPr lang="zh-TW" altLang="zh-TW" sz="2800" b="1" i="0" dirty="0">
                <a:effectLst/>
                <a:cs typeface="Times New Roman" panose="02020603050405020304" pitchFamily="18" charset="0"/>
              </a:rPr>
              <a:t>若是改成訓練，首先必須報名登記，這就有了審核，無形中就有限制。所以，</a:t>
            </a:r>
            <a:r>
              <a:rPr lang="zh-TW" altLang="zh-TW" sz="2800" b="1" i="0" dirty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我決定要改走訓練的路，</a:t>
            </a:r>
            <a:r>
              <a:rPr lang="zh-TW" altLang="zh-TW" sz="2800" b="1" i="0" dirty="0">
                <a:effectLst/>
                <a:cs typeface="Times New Roman" panose="02020603050405020304" pitchFamily="18" charset="0"/>
              </a:rPr>
              <a:t>將報名的人交由各地召會審核。每年兩季，冬、夏各有一次訓練。</a:t>
            </a:r>
            <a:r>
              <a:rPr lang="zh-TW" altLang="zh-TW" sz="2800" b="1" dirty="0">
                <a:effectLst/>
              </a:rPr>
              <a:t> </a:t>
            </a:r>
            <a:r>
              <a:rPr lang="zh-TW" altLang="en-US" sz="2800" dirty="0">
                <a:effectLst/>
                <a:latin typeface="+mn-ea"/>
                <a:cs typeface="新細明體" panose="02020500000000000000" pitchFamily="18" charset="-120"/>
              </a:rPr>
              <a:t>」</a:t>
            </a:r>
            <a:endParaRPr lang="zh-TW" altLang="zh-TW" sz="2800" dirty="0">
              <a:effectLst/>
              <a:latin typeface="+mn-ea"/>
              <a:cs typeface="新細明體" panose="02020500000000000000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7B2E735-5649-1E4E-B813-66753EBDBC67}"/>
              </a:ext>
            </a:extLst>
          </p:cNvPr>
          <p:cNvSpPr txBox="1"/>
          <p:nvPr/>
        </p:nvSpPr>
        <p:spPr>
          <a:xfrm>
            <a:off x="546236" y="831881"/>
            <a:ext cx="117577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+mn-ea"/>
              </a:rPr>
              <a:t>在 忠信慇勤的傳揚真理</a:t>
            </a:r>
            <a:r>
              <a:rPr lang="en-US" altLang="zh-TW" sz="3200" b="1" dirty="0">
                <a:latin typeface="+mn-ea"/>
              </a:rPr>
              <a:t>—</a:t>
            </a:r>
            <a:r>
              <a:rPr lang="zh-TW" altLang="en-US" sz="3200" b="1" dirty="0">
                <a:latin typeface="+mn-ea"/>
              </a:rPr>
              <a:t>關於文字服事 一 書中李弟兄曾說：</a:t>
            </a:r>
          </a:p>
        </p:txBody>
      </p:sp>
    </p:spTree>
    <p:extLst>
      <p:ext uri="{BB962C8B-B14F-4D97-AF65-F5344CB8AC3E}">
        <p14:creationId xmlns:p14="http://schemas.microsoft.com/office/powerpoint/2010/main" val="37239371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EFC2678-FAFE-5945-BF3C-42505C7A1919}"/>
              </a:ext>
            </a:extLst>
          </p:cNvPr>
          <p:cNvSpPr txBox="1"/>
          <p:nvPr/>
        </p:nvSpPr>
        <p:spPr>
          <a:xfrm>
            <a:off x="587204" y="558075"/>
            <a:ext cx="11143226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500" b="1" dirty="0">
                <a:latin typeface="+mn-ea"/>
                <a:cs typeface="新細明體" panose="02020500000000000000" pitchFamily="18" charset="-120"/>
              </a:rPr>
              <a:t>「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你們要辦錄影訓練，就要遵守職事站的規定</a:t>
            </a:r>
            <a:r>
              <a:rPr lang="en-US" altLang="zh-TW" sz="2500" b="1" dirty="0">
                <a:latin typeface="+mn-ea"/>
                <a:cs typeface="新細明體" panose="02020500000000000000" pitchFamily="18" charset="-120"/>
              </a:rPr>
              <a:t>…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。職事站所以嚴格，是</a:t>
            </a:r>
            <a:r>
              <a:rPr lang="zh-TW" altLang="zh-TW" sz="2500" b="1" i="0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希望有人一年拿出二十天，擺在主面前，在祂的話語上好好受訓練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。同時，也希望參訓者的性格受一點操練，不要再像從前那樣，早到會也可以，晚到會也可以，到了會中東張西望，隨便和人寒暄。</a:t>
            </a:r>
            <a:r>
              <a:rPr lang="zh-TW" altLang="zh-TW" sz="2500" b="1" i="0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我們盼望能給參加訓練的人，在性格上也有些操練</a:t>
            </a:r>
            <a:r>
              <a:rPr lang="zh-TW" altLang="en-US" sz="2500" b="1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」</a:t>
            </a:r>
            <a:endParaRPr lang="zh-TW" altLang="zh-TW" sz="2500" b="1" dirty="0">
              <a:solidFill>
                <a:srgbClr val="FFFF00"/>
              </a:solidFill>
              <a:effectLst/>
              <a:latin typeface="+mn-ea"/>
              <a:cs typeface="新細明體" panose="02020500000000000000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80F3A77-1474-074A-9B01-99897CF6D0C7}"/>
              </a:ext>
            </a:extLst>
          </p:cNvPr>
          <p:cNvSpPr txBox="1"/>
          <p:nvPr/>
        </p:nvSpPr>
        <p:spPr>
          <a:xfrm>
            <a:off x="587204" y="3356987"/>
            <a:ext cx="1114322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500" b="1" dirty="0">
                <a:latin typeface="+mn-ea"/>
                <a:cs typeface="新細明體" panose="02020500000000000000" pitchFamily="18" charset="-120"/>
              </a:rPr>
              <a:t>「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訓練開始時的管制是很嚴格的</a:t>
            </a:r>
            <a:r>
              <a:rPr lang="en-US" altLang="zh-TW" sz="2500" b="1" dirty="0">
                <a:latin typeface="+mn-ea"/>
                <a:cs typeface="新細明體" panose="02020500000000000000" pitchFamily="18" charset="-120"/>
              </a:rPr>
              <a:t>…</a:t>
            </a:r>
            <a:r>
              <a:rPr lang="zh-TW" altLang="zh-TW" sz="2500" b="1" i="0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起居生活二十四小時都在訓練之中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，不能隨便訪客或上街購物。受訓者</a:t>
            </a:r>
            <a:r>
              <a:rPr lang="en-US" altLang="zh-TW" sz="2500" b="1" dirty="0">
                <a:latin typeface="+mn-ea"/>
                <a:cs typeface="新細明體" panose="02020500000000000000" pitchFamily="18" charset="-120"/>
              </a:rPr>
              <a:t>…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要按作息表生活，甚麼時候起床，甚麼時候晨更，甚麼時候睡覺，都有說明。</a:t>
            </a:r>
            <a:r>
              <a:rPr lang="en-US" altLang="zh-TW" sz="2500" b="1" dirty="0">
                <a:latin typeface="+mn-ea"/>
                <a:cs typeface="新細明體" panose="02020500000000000000" pitchFamily="18" charset="-120"/>
              </a:rPr>
              <a:t>…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參訓者要準備應考，三次不及格也是自動退訓。</a:t>
            </a:r>
            <a:r>
              <a:rPr lang="zh-TW" altLang="en-US" sz="2500" b="1" dirty="0">
                <a:effectLst/>
                <a:latin typeface="+mn-ea"/>
                <a:cs typeface="新細明體" panose="02020500000000000000" pitchFamily="18" charset="-120"/>
              </a:rPr>
              <a:t>」</a:t>
            </a:r>
            <a:endParaRPr lang="en-US" altLang="zh-TW" sz="2500" b="1" i="0" dirty="0">
              <a:effectLst/>
              <a:latin typeface="+mn-ea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endParaRPr lang="en-US" altLang="zh-TW" sz="2500" b="1" dirty="0">
              <a:latin typeface="+mn-ea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en-US" sz="2500" b="1" dirty="0">
                <a:latin typeface="+mn-ea"/>
                <a:cs typeface="新細明體" panose="02020500000000000000" pitchFamily="18" charset="-120"/>
              </a:rPr>
              <a:t>「</a:t>
            </a:r>
            <a:r>
              <a:rPr lang="en-US" altLang="zh-TW" sz="2500" b="1" dirty="0">
                <a:latin typeface="+mn-ea"/>
                <a:cs typeface="新細明體" panose="02020500000000000000" pitchFamily="18" charset="-120"/>
              </a:rPr>
              <a:t>…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這樣一作，就把眾人納入正軌。訓練會場內外是一個明顯的分界線，沒有一個人鬆懈，</a:t>
            </a:r>
            <a:r>
              <a:rPr lang="zh-TW" altLang="zh-TW" sz="2500" b="1" i="0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眾人的靈都是振作起來的，果效完全兩樣</a:t>
            </a:r>
            <a:r>
              <a:rPr lang="zh-TW" altLang="zh-TW" sz="2500" b="1" i="0" dirty="0">
                <a:effectLst/>
                <a:latin typeface="+mn-ea"/>
                <a:cs typeface="新細明體" panose="02020500000000000000" pitchFamily="18" charset="-120"/>
              </a:rPr>
              <a:t>。</a:t>
            </a:r>
            <a:r>
              <a:rPr lang="zh-TW" altLang="zh-TW" sz="2500" b="1" i="0" dirty="0">
                <a:solidFill>
                  <a:srgbClr val="FFFF00"/>
                </a:solidFill>
                <a:effectLst/>
                <a:latin typeface="+mn-ea"/>
                <a:cs typeface="新細明體" panose="02020500000000000000" pitchFamily="18" charset="-120"/>
              </a:rPr>
              <a:t>因著聖徒都嚴格遵守訓練的規定，所以使我這釋放話語的人受鼓舞，以致冬、夏兩季的訓練，能持續作得這樣長久</a:t>
            </a:r>
            <a:r>
              <a:rPr lang="zh-TW" altLang="en-US" sz="2500" b="1" dirty="0">
                <a:effectLst/>
                <a:latin typeface="+mn-ea"/>
                <a:cs typeface="新細明體" panose="02020500000000000000" pitchFamily="18" charset="-120"/>
              </a:rPr>
              <a:t>」</a:t>
            </a:r>
            <a:endParaRPr lang="zh-TW" altLang="zh-TW" sz="2500" b="1" dirty="0">
              <a:effectLst/>
              <a:latin typeface="+mn-ea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1472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59AA7991-EF2B-6642-916D-CBD897F6DA46}"/>
              </a:ext>
            </a:extLst>
          </p:cNvPr>
          <p:cNvSpPr txBox="1"/>
          <p:nvPr/>
        </p:nvSpPr>
        <p:spPr>
          <a:xfrm>
            <a:off x="94226" y="1329468"/>
            <a:ext cx="12003548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0" indent="-304800" algn="ctr">
              <a:spcAft>
                <a:spcPts val="0"/>
              </a:spcAft>
            </a:pP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訓練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要有要求</a:t>
            </a:r>
            <a:endParaRPr lang="zh-TW" altLang="en-US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 indent="-304800">
              <a:spcAft>
                <a:spcPts val="0"/>
              </a:spcAft>
            </a:pPr>
            <a:endParaRPr lang="zh-TW" altLang="zh-TW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HK" sz="2900" b="1" kern="100" dirty="0">
                <a:latin typeface="+mn-ea"/>
                <a:cs typeface="Times New Roman" panose="02020603050405020304" pitchFamily="18" charset="0"/>
              </a:rPr>
              <a:t>(1)</a:t>
            </a:r>
            <a:r>
              <a:rPr lang="zh-HK" altLang="zh-TW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有分享</a:t>
            </a:r>
            <a:r>
              <a:rPr lang="zh-TW" altLang="en-US" sz="2900" b="1" kern="100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：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每堂</a:t>
            </a: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能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鼓勵或安排聖徒分享</a:t>
            </a:r>
            <a:endParaRPr lang="en-US" altLang="zh-TW" sz="2900" b="1" kern="100" dirty="0"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endParaRPr lang="zh-TW" altLang="zh-TW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(2)</a:t>
            </a:r>
            <a:r>
              <a:rPr lang="en-US" altLang="zh-TW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HK" altLang="zh-TW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要有總結</a:t>
            </a:r>
            <a:r>
              <a:rPr lang="zh-TW" altLang="en-US" sz="2900" b="1" kern="100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zh-TW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每堂聚會都需要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老練的弟兄們擔起總結的責任</a:t>
            </a:r>
          </a:p>
          <a:p>
            <a:pPr marL="304800">
              <a:spcAft>
                <a:spcPts val="0"/>
              </a:spcAft>
            </a:pPr>
            <a:endParaRPr lang="en-US" altLang="zh-TW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(3) </a:t>
            </a:r>
            <a:r>
              <a:rPr lang="zh-TW" altLang="zh-TW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有考試</a:t>
            </a:r>
            <a:r>
              <a:rPr lang="zh-TW" altLang="en-US" sz="2900" b="1" kern="100" dirty="0">
                <a:latin typeface="+mn-ea"/>
                <a:cs typeface="Times New Roman" panose="02020603050405020304" pitchFamily="18" charset="0"/>
              </a:rPr>
              <a:t>：</a:t>
            </a: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藉著考試使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弟兄姊妹們</a:t>
            </a: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有參與且個個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靈得操練，靈得飽足</a:t>
            </a:r>
            <a:endParaRPr lang="en-US" altLang="zh-TW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endParaRPr lang="zh-TW" altLang="zh-TW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r>
              <a:rPr lang="en-US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(4) </a:t>
            </a:r>
            <a:r>
              <a:rPr lang="zh-HK" altLang="zh-TW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有點名</a:t>
            </a:r>
            <a:r>
              <a:rPr lang="zh-HK" altLang="en-US" sz="29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要配帶名牌</a:t>
            </a:r>
            <a:r>
              <a:rPr lang="zh-TW" altLang="en-US" sz="2900" b="1" kern="100" dirty="0"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有聚會</a:t>
            </a:r>
            <a:r>
              <a:rPr lang="zh-TW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秩</a:t>
            </a:r>
            <a:r>
              <a:rPr lang="zh-HK" altLang="zh-TW" sz="2900" b="1" kern="100" dirty="0">
                <a:effectLst/>
                <a:latin typeface="+mn-ea"/>
                <a:cs typeface="Times New Roman" panose="02020603050405020304" pitchFamily="18" charset="0"/>
              </a:rPr>
              <a:t>序的要求</a:t>
            </a:r>
            <a:endParaRPr lang="zh-TW" altLang="en-US" sz="29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04800">
              <a:spcAft>
                <a:spcPts val="0"/>
              </a:spcAft>
            </a:pPr>
            <a:endParaRPr lang="zh-TW" altLang="zh-TW" sz="29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373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DBCA02B7-C9D4-764F-8693-E997C6364686}"/>
              </a:ext>
            </a:extLst>
          </p:cNvPr>
          <p:cNvSpPr txBox="1"/>
          <p:nvPr/>
        </p:nvSpPr>
        <p:spPr>
          <a:xfrm>
            <a:off x="1283656" y="2062043"/>
            <a:ext cx="101326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zh-TW" sz="3600" b="1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關於訓練的奉獻</a:t>
            </a:r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，</a:t>
            </a:r>
            <a:endParaRPr lang="zh-TW" altLang="en-US" sz="3600" b="1" dirty="0">
              <a:effectLst/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我們也需要與聖徒們有交通。奉獻款並不是報名費，也不是水電飯食補貼費，實實在在就是我們為著這</a:t>
            </a:r>
            <a:r>
              <a:rPr lang="zh-HK" altLang="zh-TW" sz="3600" b="1" dirty="0">
                <a:effectLst/>
                <a:latin typeface="+mn-ea"/>
                <a:cs typeface="Times New Roman" panose="02020603050405020304" pitchFamily="18" charset="0"/>
              </a:rPr>
              <a:t>分</a:t>
            </a:r>
            <a:r>
              <a:rPr lang="zh-TW" altLang="zh-TW" sz="3600" b="1" dirty="0">
                <a:effectLst/>
                <a:latin typeface="+mn-ea"/>
                <a:cs typeface="Times New Roman" panose="02020603050405020304" pitchFamily="18" charset="0"/>
              </a:rPr>
              <a:t>職事所擺上的奉獻</a:t>
            </a:r>
            <a:r>
              <a:rPr lang="zh-TW" altLang="zh-TW" sz="3600" b="1" dirty="0">
                <a:effectLst/>
                <a:latin typeface="+mn-ea"/>
              </a:rPr>
              <a:t> </a:t>
            </a:r>
            <a:endParaRPr lang="zh-TW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43700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50757561-3B1F-1B48-98AA-DF1DA69968D1}"/>
              </a:ext>
            </a:extLst>
          </p:cNvPr>
          <p:cNvSpPr txBox="1"/>
          <p:nvPr/>
        </p:nvSpPr>
        <p:spPr>
          <a:xfrm>
            <a:off x="1174409" y="1672537"/>
            <a:ext cx="101873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latin typeface="+mn-ea"/>
              </a:rPr>
              <a:t>使徒行傳十九章二十節：</a:t>
            </a: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zh-TW" sz="6000" b="1" dirty="0">
                <a:solidFill>
                  <a:srgbClr val="053636"/>
                </a:solidFill>
                <a:latin typeface="+mn-ea"/>
              </a:rPr>
              <a:t> </a:t>
            </a: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「</a:t>
            </a:r>
            <a:r>
              <a:rPr lang="zh-TW" altLang="en-US" sz="6000" b="1" dirty="0">
                <a:solidFill>
                  <a:srgbClr val="FFFF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這樣，主的話便</a:t>
            </a:r>
            <a:r>
              <a:rPr lang="zh-TW" altLang="en-US" sz="6000" b="1">
                <a:solidFill>
                  <a:srgbClr val="FFFF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強有力的</a:t>
            </a:r>
          </a:p>
          <a:p>
            <a:pPr algn="ctr"/>
            <a:r>
              <a:rPr lang="zh-TW" altLang="en-US" sz="6000" b="1">
                <a:solidFill>
                  <a:srgbClr val="FFFF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擴</a:t>
            </a:r>
            <a:r>
              <a:rPr lang="zh-TW" altLang="en-US" sz="6000" b="1" dirty="0">
                <a:solidFill>
                  <a:srgbClr val="FFFF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長，而且得勝。</a:t>
            </a:r>
            <a:r>
              <a:rPr lang="zh-TW" altLang="en-US" sz="6000" b="1" dirty="0">
                <a:solidFill>
                  <a:srgbClr val="FFFF00"/>
                </a:solidFill>
                <a:latin typeface="+mn-ea"/>
              </a:rPr>
              <a:t> 」</a:t>
            </a:r>
            <a:endParaRPr lang="zh-TW" altLang="en-US" sz="6000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9482669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TM04033929[[fn=石板]]</Template>
  <TotalTime>270</TotalTime>
  <Words>54</Words>
  <Application>Microsoft Office PowerPoint</Application>
  <PresentationFormat>寬螢幕</PresentationFormat>
  <Paragraphs>41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切割線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林昭汶</dc:creator>
  <cp:lastModifiedBy>昭汶 林</cp:lastModifiedBy>
  <cp:revision>5</cp:revision>
  <dcterms:created xsi:type="dcterms:W3CDTF">2018-01-12T02:22:23Z</dcterms:created>
  <dcterms:modified xsi:type="dcterms:W3CDTF">2018-07-20T06:05:37Z</dcterms:modified>
</cp:coreProperties>
</file>